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2" r:id="rId5"/>
    <p:sldId id="270" r:id="rId6"/>
    <p:sldId id="271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715000" type="screen16x1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744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16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26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7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8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5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8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8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3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9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8D0C-25E2-49A6-87E2-399537F42113}" type="datetimeFigureOut">
              <a:rPr lang="sk-SK" smtClean="0"/>
              <a:t>21. 6. 2016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6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sk/url?sa=i&amp;rct=j&amp;q=&amp;esrc=s&amp;source=images&amp;cd=&amp;cad=rja&amp;uact=8&amp;ved=0ahUKEwiv582BgdXLAhXJOhQKHZK6BykQjRwIBw&amp;url=https://www.youtube.com/watch?v%3DEAt62WMSJiQ&amp;psig=AFQjCNE1i1gO2_CEQnKIWIVlx1aDLDZVWA&amp;ust=145876044186260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MERGING SPORT &amp; EDUCATION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 err="1" smtClean="0">
                <a:solidFill>
                  <a:schemeClr val="bg1"/>
                </a:solidFill>
              </a:rPr>
              <a:t>Good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practices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Jaromír </a:t>
            </a:r>
            <a:r>
              <a:rPr lang="sk-SK" sz="2000" dirty="0" err="1" smtClean="0">
                <a:solidFill>
                  <a:schemeClr val="bg1"/>
                </a:solidFill>
              </a:rPr>
              <a:t>Šimonek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1200" dirty="0" smtClean="0">
                <a:solidFill>
                  <a:schemeClr val="bg1"/>
                </a:solidFill>
              </a:rPr>
              <a:t>CPU Nitra, Slovakia</a:t>
            </a:r>
            <a:endParaRPr lang="sk-S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612410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Peter </a:t>
            </a:r>
            <a:r>
              <a:rPr lang="sk-SK" b="1" dirty="0" err="1">
                <a:solidFill>
                  <a:schemeClr val="bg1"/>
                </a:solidFill>
              </a:rPr>
              <a:t>Korčok</a:t>
            </a:r>
            <a:r>
              <a:rPr lang="sk-SK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-   </a:t>
            </a:r>
            <a:r>
              <a:rPr lang="sk-SK" sz="2800" dirty="0" err="1" smtClean="0">
                <a:solidFill>
                  <a:schemeClr val="bg1"/>
                </a:solidFill>
              </a:rPr>
              <a:t>walking</a:t>
            </a:r>
            <a:r>
              <a:rPr lang="sk-SK" sz="2800" dirty="0" smtClean="0">
                <a:solidFill>
                  <a:schemeClr val="bg1"/>
                </a:solidFill>
              </a:rPr>
              <a:t>, </a:t>
            </a:r>
            <a:r>
              <a:rPr lang="sk-SK" sz="2800" dirty="0" err="1" smtClean="0">
                <a:solidFill>
                  <a:schemeClr val="bg1"/>
                </a:solidFill>
              </a:rPr>
              <a:t>several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times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OG,</a:t>
            </a:r>
          </a:p>
          <a:p>
            <a:pPr>
              <a:buFontTx/>
              <a:buChar char="-"/>
            </a:pPr>
            <a:r>
              <a:rPr lang="sk-SK" sz="2800" dirty="0" err="1" smtClean="0">
                <a:solidFill>
                  <a:schemeClr val="bg1"/>
                </a:solidFill>
              </a:rPr>
              <a:t>president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of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the</a:t>
            </a:r>
            <a:r>
              <a:rPr lang="sk-SK" sz="2800" dirty="0" smtClean="0">
                <a:solidFill>
                  <a:schemeClr val="bg1"/>
                </a:solidFill>
              </a:rPr>
              <a:t> Slovak </a:t>
            </a:r>
            <a:r>
              <a:rPr lang="sk-SK" sz="2800" dirty="0" err="1" smtClean="0">
                <a:solidFill>
                  <a:schemeClr val="bg1"/>
                </a:solidFill>
              </a:rPr>
              <a:t>Athletic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Federation</a:t>
            </a:r>
            <a:endParaRPr lang="sk-SK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800" dirty="0" err="1" smtClean="0">
                <a:solidFill>
                  <a:schemeClr val="bg1"/>
                </a:solidFill>
              </a:rPr>
              <a:t>head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of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the</a:t>
            </a:r>
            <a:r>
              <a:rPr lang="sk-SK" sz="2800" dirty="0" smtClean="0">
                <a:solidFill>
                  <a:schemeClr val="bg1"/>
                </a:solidFill>
              </a:rPr>
              <a:t> Slovak </a:t>
            </a:r>
            <a:r>
              <a:rPr lang="sk-SK" sz="2800" dirty="0" err="1" smtClean="0">
                <a:solidFill>
                  <a:schemeClr val="bg1"/>
                </a:solidFill>
              </a:rPr>
              <a:t>Olympic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delegation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OG in Rio </a:t>
            </a:r>
            <a:r>
              <a:rPr lang="sk-SK" sz="2800" dirty="0" err="1" smtClean="0">
                <a:solidFill>
                  <a:schemeClr val="bg1"/>
                </a:solidFill>
              </a:rPr>
              <a:t>de</a:t>
            </a:r>
            <a:r>
              <a:rPr lang="sk-SK" sz="2800" dirty="0" smtClean="0">
                <a:solidFill>
                  <a:schemeClr val="bg1"/>
                </a:solidFill>
              </a:rPr>
              <a:t> Janeiro</a:t>
            </a:r>
          </a:p>
          <a:p>
            <a:pPr>
              <a:buFontTx/>
              <a:buChar char="-"/>
            </a:pPr>
            <a:r>
              <a:rPr lang="sk-SK" sz="2800" dirty="0" err="1" smtClean="0">
                <a:solidFill>
                  <a:schemeClr val="bg1"/>
                </a:solidFill>
              </a:rPr>
              <a:t>PhD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graduate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osobnosti.sk/uploads/osobnosti/499/photogallery/peter-korcok-saz-nestanda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950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576064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Juraj Bača </a:t>
            </a:r>
          </a:p>
        </p:txBody>
      </p:sp>
      <p:pic>
        <p:nvPicPr>
          <p:cNvPr id="4" name="Zástupný symbol obsahu 3" descr="Prominentný ženích Juraj Bača po 5 rokoch v spoločnosti: Takto dnes vyzerá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1741"/>
            <a:ext cx="2016224" cy="14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3899684" y="792406"/>
            <a:ext cx="49927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 smtClean="0">
                <a:solidFill>
                  <a:schemeClr val="bg1"/>
                </a:solidFill>
              </a:rPr>
              <a:t>Sport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Career</a:t>
            </a:r>
            <a:r>
              <a:rPr lang="sk-SK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-    </a:t>
            </a:r>
            <a:r>
              <a:rPr lang="sk-SK" sz="2400" dirty="0" err="1" smtClean="0">
                <a:solidFill>
                  <a:schemeClr val="bg1"/>
                </a:solidFill>
              </a:rPr>
              <a:t>speed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canoeing</a:t>
            </a:r>
            <a:r>
              <a:rPr lang="sk-SK" sz="2400" dirty="0" smtClean="0">
                <a:solidFill>
                  <a:schemeClr val="bg1"/>
                </a:solidFill>
              </a:rPr>
              <a:t> – </a:t>
            </a:r>
            <a:r>
              <a:rPr lang="sk-SK" sz="2400" dirty="0" err="1" smtClean="0">
                <a:solidFill>
                  <a:schemeClr val="bg1"/>
                </a:solidFill>
              </a:rPr>
              <a:t>several</a:t>
            </a:r>
            <a:r>
              <a:rPr lang="sk-SK" sz="2400" dirty="0" smtClean="0">
                <a:solidFill>
                  <a:schemeClr val="bg1"/>
                </a:solidFill>
              </a:rPr>
              <a:t> OG </a:t>
            </a:r>
          </a:p>
          <a:p>
            <a:pPr marL="285750" indent="-285750">
              <a:buFontTx/>
              <a:buChar char="-"/>
            </a:pPr>
            <a:r>
              <a:rPr lang="sk-SK" sz="2400" dirty="0" err="1">
                <a:solidFill>
                  <a:schemeClr val="bg1"/>
                </a:solidFill>
              </a:rPr>
              <a:t>w</a:t>
            </a:r>
            <a:r>
              <a:rPr lang="sk-SK" sz="2400" dirty="0" err="1" smtClean="0">
                <a:solidFill>
                  <a:schemeClr val="bg1"/>
                </a:solidFill>
              </a:rPr>
              <a:t>orld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champion</a:t>
            </a:r>
            <a:r>
              <a:rPr lang="sk-SK" sz="2400" dirty="0" smtClean="0">
                <a:solidFill>
                  <a:schemeClr val="bg1"/>
                </a:solidFill>
              </a:rPr>
              <a:t>, </a:t>
            </a:r>
            <a:r>
              <a:rPr lang="sk-SK" sz="2400" dirty="0" err="1" smtClean="0">
                <a:solidFill>
                  <a:schemeClr val="bg1"/>
                </a:solidFill>
              </a:rPr>
              <a:t>European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champion</a:t>
            </a:r>
            <a:r>
              <a:rPr lang="sk-SK" sz="2400" dirty="0" smtClean="0">
                <a:solidFill>
                  <a:schemeClr val="bg1"/>
                </a:solidFill>
              </a:rPr>
              <a:t> and </a:t>
            </a:r>
            <a:r>
              <a:rPr lang="sk-SK" sz="2400" dirty="0" err="1" smtClean="0">
                <a:solidFill>
                  <a:schemeClr val="bg1"/>
                </a:solidFill>
              </a:rPr>
              <a:t>olympic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medalist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sz="2400" dirty="0" err="1">
                <a:solidFill>
                  <a:schemeClr val="bg1"/>
                </a:solidFill>
              </a:rPr>
              <a:t>m</a:t>
            </a:r>
            <a:r>
              <a:rPr lang="sk-SK" sz="2400" dirty="0" err="1" smtClean="0">
                <a:solidFill>
                  <a:schemeClr val="bg1"/>
                </a:solidFill>
              </a:rPr>
              <a:t>anager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of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Elements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resort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in Šamorín – new </a:t>
            </a:r>
            <a:r>
              <a:rPr lang="sk-SK" sz="2400" dirty="0" err="1" smtClean="0">
                <a:solidFill>
                  <a:schemeClr val="bg1"/>
                </a:solidFill>
              </a:rPr>
              <a:t>multifunctional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sport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resort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Aqua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Arena</a:t>
            </a:r>
            <a:r>
              <a:rPr lang="sk-SK" sz="2400" dirty="0" smtClean="0">
                <a:solidFill>
                  <a:schemeClr val="bg1"/>
                </a:solidFill>
              </a:rPr>
              <a:t>. 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b="1" dirty="0" err="1" smtClean="0">
                <a:solidFill>
                  <a:schemeClr val="bg1"/>
                </a:solidFill>
              </a:rPr>
              <a:t>Education</a:t>
            </a:r>
            <a:r>
              <a:rPr lang="sk-SK" sz="2400" dirty="0" smtClean="0">
                <a:solidFill>
                  <a:schemeClr val="bg1"/>
                </a:solidFill>
              </a:rPr>
              <a:t>: </a:t>
            </a:r>
            <a:r>
              <a:rPr lang="sk-SK" sz="2400" dirty="0" err="1" smtClean="0">
                <a:solidFill>
                  <a:schemeClr val="bg1"/>
                </a:solidFill>
              </a:rPr>
              <a:t>Secondary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Grammar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School</a:t>
            </a:r>
            <a:r>
              <a:rPr lang="sk-SK" sz="2400" dirty="0" smtClean="0">
                <a:solidFill>
                  <a:schemeClr val="bg1"/>
                </a:solidFill>
              </a:rPr>
              <a:t> in Komárno 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6" name="Obrázok 5" descr="Aqua Arena, 50-metrový bazé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81436"/>
            <a:ext cx="3456384" cy="2284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0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Martina </a:t>
            </a:r>
            <a:r>
              <a:rPr lang="sk-SK" sz="3600" b="1" dirty="0" err="1">
                <a:solidFill>
                  <a:schemeClr val="bg1"/>
                </a:solidFill>
              </a:rPr>
              <a:t>Moravcová</a:t>
            </a:r>
            <a:r>
              <a:rPr lang="sk-SK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929508"/>
            <a:ext cx="8219256" cy="23042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sz="4000" dirty="0"/>
              <a:t> </a:t>
            </a:r>
          </a:p>
          <a:p>
            <a:pPr marL="0" indent="0">
              <a:buNone/>
            </a:pPr>
            <a:r>
              <a:rPr lang="sk-SK" sz="4500" b="1" dirty="0" err="1" smtClean="0">
                <a:solidFill>
                  <a:schemeClr val="bg1"/>
                </a:solidFill>
              </a:rPr>
              <a:t>Sport</a:t>
            </a:r>
            <a:r>
              <a:rPr lang="sk-SK" sz="4500" b="1" dirty="0" smtClean="0">
                <a:solidFill>
                  <a:schemeClr val="bg1"/>
                </a:solidFill>
              </a:rPr>
              <a:t>: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>
                <a:solidFill>
                  <a:schemeClr val="bg1"/>
                </a:solidFill>
              </a:rPr>
              <a:t>a</a:t>
            </a:r>
            <a:r>
              <a:rPr lang="sk-SK" sz="4500" dirty="0" err="1" smtClean="0">
                <a:solidFill>
                  <a:schemeClr val="bg1"/>
                </a:solidFill>
              </a:rPr>
              <a:t>t</a:t>
            </a:r>
            <a:r>
              <a:rPr lang="sk-SK" sz="4500" dirty="0" smtClean="0">
                <a:solidFill>
                  <a:schemeClr val="bg1"/>
                </a:solidFill>
              </a:rPr>
              <a:t> 15 y. </a:t>
            </a:r>
            <a:r>
              <a:rPr lang="sk-SK" sz="4500" dirty="0" err="1" smtClean="0">
                <a:solidFill>
                  <a:schemeClr val="bg1"/>
                </a:solidFill>
              </a:rPr>
              <a:t>at</a:t>
            </a:r>
            <a:r>
              <a:rPr lang="sk-SK" sz="4500" dirty="0" smtClean="0">
                <a:solidFill>
                  <a:schemeClr val="bg1"/>
                </a:solidFill>
              </a:rPr>
              <a:t> EC in </a:t>
            </a:r>
            <a:r>
              <a:rPr lang="sk-SK" sz="4500" dirty="0" err="1" smtClean="0">
                <a:solidFill>
                  <a:schemeClr val="bg1"/>
                </a:solidFill>
              </a:rPr>
              <a:t>Antwerp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in</a:t>
            </a:r>
            <a:r>
              <a:rPr lang="sk-SK" sz="4500" dirty="0" smtClean="0">
                <a:solidFill>
                  <a:schemeClr val="bg1"/>
                </a:solidFill>
              </a:rPr>
              <a:t> 1991  </a:t>
            </a:r>
            <a:r>
              <a:rPr lang="sk-SK" sz="4500" dirty="0" err="1" smtClean="0">
                <a:solidFill>
                  <a:schemeClr val="bg1"/>
                </a:solidFill>
              </a:rPr>
              <a:t>won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silver</a:t>
            </a:r>
            <a:r>
              <a:rPr lang="sk-SK" sz="4500" dirty="0" smtClean="0">
                <a:solidFill>
                  <a:schemeClr val="bg1"/>
                </a:solidFill>
              </a:rPr>
              <a:t> and bronze </a:t>
            </a:r>
            <a:r>
              <a:rPr lang="sk-SK" sz="4500" dirty="0" err="1" smtClean="0">
                <a:solidFill>
                  <a:schemeClr val="bg1"/>
                </a:solidFill>
              </a:rPr>
              <a:t>medals</a:t>
            </a:r>
            <a:r>
              <a:rPr lang="sk-SK" sz="4500" dirty="0" smtClean="0">
                <a:solidFill>
                  <a:schemeClr val="bg1"/>
                </a:solidFill>
              </a:rPr>
              <a:t>. 1 </a:t>
            </a:r>
            <a:r>
              <a:rPr lang="sk-SK" sz="4500" dirty="0" err="1" smtClean="0">
                <a:solidFill>
                  <a:schemeClr val="bg1"/>
                </a:solidFill>
              </a:rPr>
              <a:t>year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later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she</a:t>
            </a:r>
            <a:r>
              <a:rPr lang="sk-SK" sz="4500" dirty="0" smtClean="0">
                <a:solidFill>
                  <a:schemeClr val="bg1"/>
                </a:solidFill>
              </a:rPr>
              <a:t>  </a:t>
            </a:r>
            <a:r>
              <a:rPr lang="sk-SK" sz="4500" dirty="0" err="1" smtClean="0">
                <a:solidFill>
                  <a:schemeClr val="bg1"/>
                </a:solidFill>
              </a:rPr>
              <a:t>was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the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youngest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Olympic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athlete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from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Czecho-Slovakia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at</a:t>
            </a:r>
            <a:r>
              <a:rPr lang="sk-SK" sz="4500" dirty="0" smtClean="0">
                <a:solidFill>
                  <a:schemeClr val="bg1"/>
                </a:solidFill>
              </a:rPr>
              <a:t> OG in</a:t>
            </a:r>
            <a:r>
              <a:rPr lang="sk-SK" sz="4500" dirty="0">
                <a:solidFill>
                  <a:schemeClr val="bg1"/>
                </a:solidFill>
              </a:rPr>
              <a:t> </a:t>
            </a:r>
            <a:r>
              <a:rPr lang="sk-SK" sz="4500" dirty="0" smtClean="0">
                <a:solidFill>
                  <a:schemeClr val="bg1"/>
                </a:solidFill>
              </a:rPr>
              <a:t>Barcelona. </a:t>
            </a:r>
          </a:p>
          <a:p>
            <a:r>
              <a:rPr lang="sk-SK" sz="4500" dirty="0" smtClean="0">
                <a:solidFill>
                  <a:schemeClr val="bg1"/>
                </a:solidFill>
              </a:rPr>
              <a:t>In 1993 </a:t>
            </a:r>
            <a:r>
              <a:rPr lang="sk-SK" sz="4500" dirty="0" err="1" smtClean="0">
                <a:solidFill>
                  <a:schemeClr val="bg1"/>
                </a:solidFill>
              </a:rPr>
              <a:t>at</a:t>
            </a:r>
            <a:r>
              <a:rPr lang="sk-SK" sz="4500" dirty="0" smtClean="0">
                <a:solidFill>
                  <a:schemeClr val="bg1"/>
                </a:solidFill>
              </a:rPr>
              <a:t> EC in </a:t>
            </a:r>
            <a:r>
              <a:rPr lang="sk-SK" sz="4500" dirty="0" err="1" smtClean="0">
                <a:solidFill>
                  <a:schemeClr val="bg1"/>
                </a:solidFill>
              </a:rPr>
              <a:t>Sheffield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won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silver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medal</a:t>
            </a:r>
            <a:r>
              <a:rPr lang="sk-SK" sz="4500" dirty="0" smtClean="0">
                <a:solidFill>
                  <a:schemeClr val="bg1"/>
                </a:solidFill>
              </a:rPr>
              <a:t> (100m). </a:t>
            </a:r>
          </a:p>
          <a:p>
            <a:r>
              <a:rPr lang="sk-SK" sz="4500" dirty="0" err="1" smtClean="0">
                <a:solidFill>
                  <a:schemeClr val="bg1"/>
                </a:solidFill>
              </a:rPr>
              <a:t>During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her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career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she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won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totally</a:t>
            </a:r>
            <a:r>
              <a:rPr lang="sk-SK" sz="4500" dirty="0" smtClean="0">
                <a:solidFill>
                  <a:schemeClr val="bg1"/>
                </a:solidFill>
              </a:rPr>
              <a:t> 67 </a:t>
            </a:r>
            <a:r>
              <a:rPr lang="sk-SK" sz="4500" dirty="0" err="1" smtClean="0">
                <a:solidFill>
                  <a:schemeClr val="bg1"/>
                </a:solidFill>
              </a:rPr>
              <a:t>medals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from</a:t>
            </a:r>
            <a:r>
              <a:rPr lang="sk-SK" sz="4500" dirty="0" smtClean="0">
                <a:solidFill>
                  <a:schemeClr val="bg1"/>
                </a:solidFill>
              </a:rPr>
              <a:t> WC, EC and OG.</a:t>
            </a:r>
          </a:p>
          <a:p>
            <a:r>
              <a:rPr lang="sk-SK" sz="4500" dirty="0" err="1" smtClean="0">
                <a:solidFill>
                  <a:srgbClr val="FF0000"/>
                </a:solidFill>
              </a:rPr>
              <a:t>Two</a:t>
            </a:r>
            <a:r>
              <a:rPr lang="sk-SK" sz="4500" dirty="0" smtClean="0">
                <a:solidFill>
                  <a:srgbClr val="FF0000"/>
                </a:solidFill>
              </a:rPr>
              <a:t> </a:t>
            </a:r>
            <a:r>
              <a:rPr lang="sk-SK" sz="4500" dirty="0" err="1" smtClean="0">
                <a:solidFill>
                  <a:srgbClr val="FF0000"/>
                </a:solidFill>
              </a:rPr>
              <a:t>silver</a:t>
            </a:r>
            <a:r>
              <a:rPr lang="sk-SK" sz="4500" dirty="0" smtClean="0">
                <a:solidFill>
                  <a:srgbClr val="FF0000"/>
                </a:solidFill>
              </a:rPr>
              <a:t> </a:t>
            </a:r>
            <a:r>
              <a:rPr lang="sk-SK" sz="4500" dirty="0" err="1" smtClean="0">
                <a:solidFill>
                  <a:srgbClr val="FF0000"/>
                </a:solidFill>
              </a:rPr>
              <a:t>medals</a:t>
            </a:r>
            <a:r>
              <a:rPr lang="sk-SK" sz="4500" dirty="0" smtClean="0">
                <a:solidFill>
                  <a:srgbClr val="FF0000"/>
                </a:solidFill>
              </a:rPr>
              <a:t> </a:t>
            </a:r>
            <a:r>
              <a:rPr lang="sk-SK" sz="4500" dirty="0" err="1" smtClean="0">
                <a:solidFill>
                  <a:srgbClr val="FF0000"/>
                </a:solidFill>
              </a:rPr>
              <a:t>from</a:t>
            </a:r>
            <a:r>
              <a:rPr lang="sk-SK" sz="4500" dirty="0" smtClean="0">
                <a:solidFill>
                  <a:srgbClr val="FF0000"/>
                </a:solidFill>
              </a:rPr>
              <a:t> OG in Sydney 2000</a:t>
            </a:r>
            <a:r>
              <a:rPr lang="sk-SK" sz="4500" dirty="0" smtClean="0">
                <a:solidFill>
                  <a:schemeClr val="bg1"/>
                </a:solidFill>
              </a:rPr>
              <a:t>, 7-times </a:t>
            </a:r>
            <a:r>
              <a:rPr lang="sk-SK" sz="4500" dirty="0" err="1" smtClean="0">
                <a:solidFill>
                  <a:schemeClr val="bg1"/>
                </a:solidFill>
              </a:rPr>
              <a:t>world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champion</a:t>
            </a:r>
            <a:r>
              <a:rPr lang="sk-SK" sz="4500" dirty="0" smtClean="0">
                <a:solidFill>
                  <a:schemeClr val="bg1"/>
                </a:solidFill>
              </a:rPr>
              <a:t>, 3-times </a:t>
            </a:r>
            <a:r>
              <a:rPr lang="sk-SK" sz="4500" dirty="0" err="1" smtClean="0">
                <a:solidFill>
                  <a:schemeClr val="bg1"/>
                </a:solidFill>
              </a:rPr>
              <a:t>European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champion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nd</a:t>
            </a:r>
            <a:r>
              <a:rPr lang="sk-SK" sz="4500" dirty="0" smtClean="0">
                <a:solidFill>
                  <a:schemeClr val="bg1"/>
                </a:solidFill>
              </a:rPr>
              <a:t> 19-times </a:t>
            </a:r>
            <a:r>
              <a:rPr lang="sk-SK" sz="4500" dirty="0" err="1" smtClean="0">
                <a:solidFill>
                  <a:schemeClr val="bg1"/>
                </a:solidFill>
              </a:rPr>
              <a:t>European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champion</a:t>
            </a:r>
            <a:r>
              <a:rPr lang="sk-SK" sz="4500" dirty="0" smtClean="0">
                <a:solidFill>
                  <a:schemeClr val="bg1"/>
                </a:solidFill>
              </a:rPr>
              <a:t> in </a:t>
            </a:r>
            <a:r>
              <a:rPr lang="sk-SK" sz="4500" dirty="0" err="1" smtClean="0">
                <a:solidFill>
                  <a:schemeClr val="bg1"/>
                </a:solidFill>
              </a:rPr>
              <a:t>short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pool</a:t>
            </a:r>
            <a:r>
              <a:rPr lang="sk-SK" sz="4500" dirty="0" smtClean="0">
                <a:solidFill>
                  <a:schemeClr val="bg1"/>
                </a:solidFill>
              </a:rPr>
              <a:t>. </a:t>
            </a:r>
            <a:r>
              <a:rPr lang="sk-SK" sz="4500" dirty="0" err="1" smtClean="0">
                <a:solidFill>
                  <a:schemeClr val="bg1"/>
                </a:solidFill>
              </a:rPr>
              <a:t>She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broke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>
                <a:solidFill>
                  <a:schemeClr val="bg1"/>
                </a:solidFill>
              </a:rPr>
              <a:t>3 </a:t>
            </a:r>
            <a:r>
              <a:rPr lang="sk-SK" sz="4500" dirty="0" err="1" smtClean="0">
                <a:solidFill>
                  <a:schemeClr val="bg1"/>
                </a:solidFill>
              </a:rPr>
              <a:t>world</a:t>
            </a:r>
            <a:r>
              <a:rPr lang="sk-SK" sz="4500" dirty="0" smtClean="0">
                <a:solidFill>
                  <a:schemeClr val="bg1"/>
                </a:solidFill>
              </a:rPr>
              <a:t>, </a:t>
            </a:r>
            <a:r>
              <a:rPr lang="sk-SK" sz="4500" dirty="0">
                <a:solidFill>
                  <a:schemeClr val="bg1"/>
                </a:solidFill>
              </a:rPr>
              <a:t>17 </a:t>
            </a:r>
            <a:r>
              <a:rPr lang="sk-SK" sz="4500" dirty="0" err="1" smtClean="0">
                <a:solidFill>
                  <a:schemeClr val="bg1"/>
                </a:solidFill>
              </a:rPr>
              <a:t>European</a:t>
            </a:r>
            <a:r>
              <a:rPr lang="sk-SK" sz="4500" dirty="0" smtClean="0">
                <a:solidFill>
                  <a:schemeClr val="bg1"/>
                </a:solidFill>
              </a:rPr>
              <a:t> and </a:t>
            </a:r>
            <a:r>
              <a:rPr lang="sk-SK" sz="4500" dirty="0">
                <a:solidFill>
                  <a:schemeClr val="bg1"/>
                </a:solidFill>
              </a:rPr>
              <a:t>207 </a:t>
            </a:r>
            <a:r>
              <a:rPr lang="sk-SK" sz="4500" dirty="0" smtClean="0">
                <a:solidFill>
                  <a:schemeClr val="bg1"/>
                </a:solidFill>
              </a:rPr>
              <a:t>Slovak </a:t>
            </a:r>
            <a:r>
              <a:rPr lang="sk-SK" sz="4500" dirty="0" err="1" smtClean="0">
                <a:solidFill>
                  <a:schemeClr val="bg1"/>
                </a:solidFill>
              </a:rPr>
              <a:t>records</a:t>
            </a:r>
            <a:r>
              <a:rPr lang="sk-SK" sz="4500" dirty="0" smtClean="0">
                <a:solidFill>
                  <a:schemeClr val="bg1"/>
                </a:solidFill>
              </a:rPr>
              <a:t>. </a:t>
            </a:r>
            <a:r>
              <a:rPr lang="sk-SK" sz="4500" dirty="0" err="1" smtClean="0">
                <a:solidFill>
                  <a:schemeClr val="bg1"/>
                </a:solidFill>
              </a:rPr>
              <a:t>She</a:t>
            </a:r>
            <a:r>
              <a:rPr lang="sk-SK" sz="4500" dirty="0" smtClean="0">
                <a:solidFill>
                  <a:schemeClr val="bg1"/>
                </a:solidFill>
              </a:rPr>
              <a:t> </a:t>
            </a:r>
            <a:r>
              <a:rPr lang="sk-SK" sz="4500" dirty="0" err="1" smtClean="0">
                <a:solidFill>
                  <a:schemeClr val="bg1"/>
                </a:solidFill>
              </a:rPr>
              <a:t>represented</a:t>
            </a:r>
            <a:r>
              <a:rPr lang="sk-SK" sz="4500" dirty="0" smtClean="0">
                <a:solidFill>
                  <a:schemeClr val="bg1"/>
                </a:solidFill>
              </a:rPr>
              <a:t> Slovakia </a:t>
            </a:r>
            <a:r>
              <a:rPr lang="sk-SK" sz="4500" dirty="0" err="1" smtClean="0">
                <a:solidFill>
                  <a:schemeClr val="bg1"/>
                </a:solidFill>
              </a:rPr>
              <a:t>at</a:t>
            </a:r>
            <a:r>
              <a:rPr lang="sk-SK" sz="4500" dirty="0" smtClean="0">
                <a:solidFill>
                  <a:schemeClr val="bg1"/>
                </a:solidFill>
              </a:rPr>
              <a:t> 5 OG (1992-2008).</a:t>
            </a:r>
            <a:endParaRPr lang="sk-SK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/>
          <p:nvPr/>
        </p:nvPicPr>
        <p:blipFill rotWithShape="1">
          <a:blip r:embed="rId2"/>
          <a:srcRect l="11244" t="20000" r="37828" b="22353"/>
          <a:stretch/>
        </p:blipFill>
        <p:spPr bwMode="auto">
          <a:xfrm>
            <a:off x="179512" y="625252"/>
            <a:ext cx="2933700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275856" y="769268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chemeClr val="bg1"/>
                </a:solidFill>
              </a:rPr>
              <a:t>Education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sk-SK" dirty="0" err="1">
                <a:solidFill>
                  <a:schemeClr val="bg1"/>
                </a:solidFill>
              </a:rPr>
              <a:t>graduated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from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Secondary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Grammar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School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</a:t>
            </a:r>
            <a:r>
              <a:rPr lang="sk-SK" dirty="0">
                <a:solidFill>
                  <a:schemeClr val="bg1"/>
                </a:solidFill>
              </a:rPr>
              <a:t> Piešťany,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- </a:t>
            </a:r>
            <a:r>
              <a:rPr lang="sk-SK" dirty="0" err="1" smtClean="0">
                <a:solidFill>
                  <a:schemeClr val="bg1"/>
                </a:solidFill>
              </a:rPr>
              <a:t>studied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Economic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University</a:t>
            </a:r>
            <a:r>
              <a:rPr lang="sk-SK" dirty="0">
                <a:solidFill>
                  <a:schemeClr val="bg1"/>
                </a:solidFill>
              </a:rPr>
              <a:t> in Bratislava, </a:t>
            </a:r>
            <a:r>
              <a:rPr lang="sk-SK" dirty="0" err="1">
                <a:solidFill>
                  <a:schemeClr val="bg1"/>
                </a:solidFill>
              </a:rPr>
              <a:t>Bussiness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Faculty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Bc</a:t>
            </a:r>
            <a:r>
              <a:rPr lang="sk-SK" dirty="0">
                <a:solidFill>
                  <a:schemeClr val="bg1"/>
                </a:solidFill>
              </a:rPr>
              <a:t> a </a:t>
            </a:r>
            <a:r>
              <a:rPr lang="sk-SK" dirty="0" err="1">
                <a:solidFill>
                  <a:schemeClr val="bg1"/>
                </a:solidFill>
              </a:rPr>
              <a:t>Master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of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Applied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Economy</a:t>
            </a:r>
            <a:r>
              <a:rPr lang="sk-SK" dirty="0">
                <a:solidFill>
                  <a:schemeClr val="bg1"/>
                </a:solidFill>
              </a:rPr>
              <a:t>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- </a:t>
            </a:r>
            <a:r>
              <a:rPr lang="sk-SK" dirty="0" err="1" smtClean="0">
                <a:solidFill>
                  <a:schemeClr val="bg1"/>
                </a:solidFill>
              </a:rPr>
              <a:t>studied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also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Southern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Methodist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University</a:t>
            </a:r>
            <a:r>
              <a:rPr lang="sk-SK" dirty="0">
                <a:solidFill>
                  <a:schemeClr val="bg1"/>
                </a:solidFill>
              </a:rPr>
              <a:t>, USA (1995-2000) and </a:t>
            </a:r>
            <a:r>
              <a:rPr lang="sk-SK" dirty="0" err="1">
                <a:solidFill>
                  <a:schemeClr val="bg1"/>
                </a:solidFill>
              </a:rPr>
              <a:t>trained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there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till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end </a:t>
            </a:r>
            <a:r>
              <a:rPr lang="sk-SK" dirty="0" err="1">
                <a:solidFill>
                  <a:schemeClr val="bg1"/>
                </a:solidFill>
              </a:rPr>
              <a:t>of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her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carreer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Very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good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student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– </a:t>
            </a:r>
            <a:r>
              <a:rPr lang="sk-SK" dirty="0" err="1" smtClean="0">
                <a:solidFill>
                  <a:srgbClr val="FF0000"/>
                </a:solidFill>
              </a:rPr>
              <a:t>she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was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introduced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into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the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Hall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of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Fame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of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SMU (USA). 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Matej Tóth</a:t>
            </a:r>
            <a:r>
              <a:rPr lang="sk-SK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Zástupný symbol obsahu 3" descr="http://www1.teraz.sk/usercontent/photos/2/5/0/3-250f70d9d04fd5ce56ae30422329effb049907f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9308"/>
            <a:ext cx="3858967" cy="28959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4211960" y="11293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err="1" smtClean="0">
                <a:solidFill>
                  <a:schemeClr val="bg1"/>
                </a:solidFill>
              </a:rPr>
              <a:t>World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champion</a:t>
            </a:r>
            <a:r>
              <a:rPr lang="sk-SK" b="1" dirty="0" smtClean="0">
                <a:solidFill>
                  <a:schemeClr val="bg1"/>
                </a:solidFill>
              </a:rPr>
              <a:t> in </a:t>
            </a:r>
            <a:r>
              <a:rPr lang="sk-SK" b="1" dirty="0">
                <a:solidFill>
                  <a:schemeClr val="bg1"/>
                </a:solidFill>
              </a:rPr>
              <a:t>50 km </a:t>
            </a:r>
            <a:r>
              <a:rPr lang="sk-SK" b="1" dirty="0" err="1" smtClean="0">
                <a:solidFill>
                  <a:schemeClr val="bg1"/>
                </a:solidFill>
              </a:rPr>
              <a:t>walking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(2015)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Graduated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from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Faculty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Arts</a:t>
            </a:r>
            <a:r>
              <a:rPr lang="sk-SK" dirty="0" smtClean="0">
                <a:solidFill>
                  <a:schemeClr val="bg1"/>
                </a:solidFill>
              </a:rPr>
              <a:t> CPU in Nitra, study </a:t>
            </a:r>
            <a:r>
              <a:rPr lang="sk-SK" dirty="0" err="1" smtClean="0">
                <a:solidFill>
                  <a:schemeClr val="bg1"/>
                </a:solidFill>
              </a:rPr>
              <a:t>field</a:t>
            </a:r>
            <a:r>
              <a:rPr lang="sk-SK" dirty="0" smtClean="0">
                <a:solidFill>
                  <a:schemeClr val="bg1"/>
                </a:solidFill>
              </a:rPr>
              <a:t>: </a:t>
            </a:r>
            <a:r>
              <a:rPr lang="sk-SK" dirty="0" err="1" smtClean="0">
                <a:solidFill>
                  <a:schemeClr val="bg1"/>
                </a:solidFill>
              </a:rPr>
              <a:t>journalism</a:t>
            </a:r>
            <a:r>
              <a:rPr lang="sk-SK" dirty="0" smtClean="0">
                <a:solidFill>
                  <a:schemeClr val="bg1"/>
                </a:solidFill>
              </a:rPr>
              <a:t> (in 2006)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Coach: </a:t>
            </a:r>
            <a:r>
              <a:rPr lang="sk-SK" dirty="0" smtClean="0">
                <a:solidFill>
                  <a:schemeClr val="bg1"/>
                </a:solidFill>
              </a:rPr>
              <a:t>Matej </a:t>
            </a:r>
            <a:r>
              <a:rPr lang="sk-SK" dirty="0">
                <a:solidFill>
                  <a:schemeClr val="bg1"/>
                </a:solidFill>
              </a:rPr>
              <a:t>Spišiak 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 err="1" smtClean="0">
                <a:solidFill>
                  <a:schemeClr val="bg1"/>
                </a:solidFill>
              </a:rPr>
              <a:t>since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2013</a:t>
            </a:r>
            <a:r>
              <a:rPr lang="sk-SK" dirty="0" smtClean="0">
                <a:solidFill>
                  <a:schemeClr val="bg1"/>
                </a:solidFill>
              </a:rPr>
              <a:t>) </a:t>
            </a:r>
            <a:r>
              <a:rPr lang="sk-SK" dirty="0" err="1" smtClean="0">
                <a:solidFill>
                  <a:schemeClr val="bg1"/>
                </a:solidFill>
              </a:rPr>
              <a:t>is</a:t>
            </a:r>
            <a:r>
              <a:rPr lang="sk-SK" dirty="0" smtClean="0">
                <a:solidFill>
                  <a:schemeClr val="bg1"/>
                </a:solidFill>
              </a:rPr>
              <a:t> a PhD. </a:t>
            </a:r>
            <a:r>
              <a:rPr lang="sk-SK" dirty="0" err="1" smtClean="0">
                <a:solidFill>
                  <a:schemeClr val="bg1"/>
                </a:solidFill>
              </a:rPr>
              <a:t>student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our</a:t>
            </a:r>
            <a:r>
              <a:rPr lang="sk-SK" dirty="0" smtClean="0">
                <a:solidFill>
                  <a:schemeClr val="bg1"/>
                </a:solidFill>
              </a:rPr>
              <a:t> Department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Physical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Education</a:t>
            </a:r>
            <a:r>
              <a:rPr lang="sk-SK" dirty="0" smtClean="0">
                <a:solidFill>
                  <a:schemeClr val="bg1"/>
                </a:solidFill>
              </a:rPr>
              <a:t> &amp; </a:t>
            </a:r>
            <a:r>
              <a:rPr lang="sk-SK" dirty="0" err="1" smtClean="0">
                <a:solidFill>
                  <a:schemeClr val="bg1"/>
                </a:solidFill>
              </a:rPr>
              <a:t>Sport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Faculty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Education</a:t>
            </a:r>
            <a:r>
              <a:rPr lang="sk-SK" dirty="0" smtClean="0">
                <a:solidFill>
                  <a:schemeClr val="bg1"/>
                </a:solidFill>
              </a:rPr>
              <a:t>, CPU in Nitra, Slovakia.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648072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Danka </a:t>
            </a:r>
            <a:r>
              <a:rPr lang="sk-SK" sz="3600" b="1" dirty="0" err="1">
                <a:solidFill>
                  <a:schemeClr val="bg1"/>
                </a:solidFill>
              </a:rPr>
              <a:t>Barteková</a:t>
            </a:r>
            <a:r>
              <a:rPr lang="sk-SK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Zástupný symbol obsahu 3" descr="https://i.ytimg.com/vi/EAt62WMSJiQ/hqdefault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5833"/>
          <a:stretch/>
        </p:blipFill>
        <p:spPr bwMode="auto">
          <a:xfrm>
            <a:off x="251520" y="1057300"/>
            <a:ext cx="4572000" cy="302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860032" y="10573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err="1" smtClean="0">
                <a:solidFill>
                  <a:schemeClr val="bg1"/>
                </a:solidFill>
              </a:rPr>
              <a:t>World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record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holder</a:t>
            </a:r>
            <a:r>
              <a:rPr lang="sk-SK" b="1" dirty="0" smtClean="0">
                <a:solidFill>
                  <a:schemeClr val="bg1"/>
                </a:solidFill>
              </a:rPr>
              <a:t> and bronze </a:t>
            </a:r>
          </a:p>
          <a:p>
            <a:r>
              <a:rPr lang="sk-SK" b="1" dirty="0" err="1" smtClean="0">
                <a:solidFill>
                  <a:schemeClr val="bg1"/>
                </a:solidFill>
              </a:rPr>
              <a:t>medalist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from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</a:t>
            </a:r>
            <a:r>
              <a:rPr lang="sk-SK" dirty="0" err="1" smtClean="0">
                <a:solidFill>
                  <a:schemeClr val="bg1"/>
                </a:solidFill>
              </a:rPr>
              <a:t>ummer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Olympic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Games</a:t>
            </a:r>
            <a:r>
              <a:rPr lang="sk-SK" dirty="0" smtClean="0">
                <a:solidFill>
                  <a:schemeClr val="bg1"/>
                </a:solidFill>
              </a:rPr>
              <a:t> in 2012 in </a:t>
            </a:r>
            <a:r>
              <a:rPr lang="sk-SK" dirty="0" err="1" smtClean="0">
                <a:solidFill>
                  <a:schemeClr val="bg1"/>
                </a:solidFill>
              </a:rPr>
              <a:t>shooting</a:t>
            </a:r>
            <a:r>
              <a:rPr lang="sk-SK" dirty="0" smtClean="0">
                <a:solidFill>
                  <a:schemeClr val="bg1"/>
                </a:solidFill>
              </a:rPr>
              <a:t> (</a:t>
            </a:r>
            <a:r>
              <a:rPr lang="sk-SK" dirty="0" err="1" smtClean="0">
                <a:solidFill>
                  <a:schemeClr val="bg1"/>
                </a:solidFill>
              </a:rPr>
              <a:t>skeet</a:t>
            </a:r>
            <a:r>
              <a:rPr lang="sk-SK" dirty="0" smtClean="0">
                <a:solidFill>
                  <a:schemeClr val="bg1"/>
                </a:solidFill>
              </a:rPr>
              <a:t>).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In 2013 </a:t>
            </a:r>
            <a:r>
              <a:rPr lang="sk-SK" dirty="0" err="1" smtClean="0">
                <a:solidFill>
                  <a:schemeClr val="bg1"/>
                </a:solidFill>
              </a:rPr>
              <a:t>she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became</a:t>
            </a:r>
            <a:r>
              <a:rPr lang="sk-SK" dirty="0" smtClean="0">
                <a:solidFill>
                  <a:schemeClr val="bg1"/>
                </a:solidFill>
              </a:rPr>
              <a:t> a </a:t>
            </a:r>
            <a:r>
              <a:rPr lang="sk-SK" dirty="0" err="1" smtClean="0">
                <a:solidFill>
                  <a:schemeClr val="bg1"/>
                </a:solidFill>
              </a:rPr>
              <a:t>member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b="1" dirty="0" err="1" smtClean="0">
                <a:solidFill>
                  <a:schemeClr val="bg1"/>
                </a:solidFill>
              </a:rPr>
              <a:t>International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Olympic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Committee</a:t>
            </a:r>
            <a:r>
              <a:rPr lang="sk-SK" b="1" dirty="0">
                <a:solidFill>
                  <a:schemeClr val="bg1"/>
                </a:solidFill>
              </a:rPr>
              <a:t>!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 err="1" smtClean="0">
                <a:solidFill>
                  <a:schemeClr val="bg1"/>
                </a:solidFill>
              </a:rPr>
              <a:t>she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is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youngest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member</a:t>
            </a:r>
            <a:r>
              <a:rPr lang="sk-SK" dirty="0" smtClean="0">
                <a:solidFill>
                  <a:schemeClr val="bg1"/>
                </a:solidFill>
              </a:rPr>
              <a:t>).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b="1" dirty="0" err="1" smtClean="0">
                <a:solidFill>
                  <a:schemeClr val="bg1"/>
                </a:solidFill>
              </a:rPr>
              <a:t>Education</a:t>
            </a:r>
            <a:r>
              <a:rPr lang="sk-SK" b="1" dirty="0" smtClean="0">
                <a:solidFill>
                  <a:schemeClr val="bg1"/>
                </a:solidFill>
              </a:rPr>
              <a:t>: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University</a:t>
            </a:r>
            <a:r>
              <a:rPr lang="sk-SK" dirty="0" smtClean="0">
                <a:solidFill>
                  <a:schemeClr val="bg1"/>
                </a:solidFill>
              </a:rPr>
              <a:t> in BB, </a:t>
            </a:r>
            <a:r>
              <a:rPr lang="sk-SK" dirty="0" err="1" smtClean="0">
                <a:solidFill>
                  <a:schemeClr val="bg1"/>
                </a:solidFill>
              </a:rPr>
              <a:t>Faculty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Political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Sciences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Diploma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work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topic</a:t>
            </a:r>
            <a:r>
              <a:rPr lang="sk-SK" dirty="0" smtClean="0">
                <a:solidFill>
                  <a:schemeClr val="bg1"/>
                </a:solidFill>
              </a:rPr>
              <a:t>: </a:t>
            </a:r>
            <a:r>
              <a:rPr lang="sk-SK" b="1" dirty="0" err="1" smtClean="0">
                <a:solidFill>
                  <a:schemeClr val="bg1"/>
                </a:solidFill>
              </a:rPr>
              <a:t>Sport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diplomacy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/>
          </a:p>
          <a:p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648072"/>
          </a:xfrm>
        </p:spPr>
        <p:txBody>
          <a:bodyPr>
            <a:normAutofit/>
          </a:bodyPr>
          <a:lstStyle/>
          <a:p>
            <a:r>
              <a:rPr lang="sk-SK" sz="3600" b="1" smtClean="0">
                <a:solidFill>
                  <a:schemeClr val="bg1"/>
                </a:solidFill>
              </a:rPr>
              <a:t>LETTERS </a:t>
            </a:r>
            <a:r>
              <a:rPr lang="sk-SK" sz="3600" b="1" dirty="0" smtClean="0">
                <a:solidFill>
                  <a:schemeClr val="bg1"/>
                </a:solidFill>
              </a:rPr>
              <a:t>OF SUPPORT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2026" t="17188" r="4426" b="59792"/>
          <a:stretch/>
        </p:blipFill>
        <p:spPr bwMode="auto">
          <a:xfrm>
            <a:off x="251520" y="697260"/>
            <a:ext cx="8136904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64344" y="256946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chemeClr val="bg1"/>
                </a:solidFill>
              </a:rPr>
              <a:t>Translation</a:t>
            </a:r>
            <a:r>
              <a:rPr lang="sk-SK" b="1" dirty="0">
                <a:solidFill>
                  <a:schemeClr val="bg1"/>
                </a:solidFill>
              </a:rPr>
              <a:t>: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Dear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Mr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Šimonek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thank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your</a:t>
            </a:r>
            <a:r>
              <a:rPr lang="sk-SK" dirty="0">
                <a:solidFill>
                  <a:schemeClr val="bg1"/>
                </a:solidFill>
              </a:rPr>
              <a:t> mail, I </a:t>
            </a:r>
            <a:r>
              <a:rPr lang="sk-SK" dirty="0" err="1">
                <a:solidFill>
                  <a:schemeClr val="bg1"/>
                </a:solidFill>
              </a:rPr>
              <a:t>carefully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filled</a:t>
            </a:r>
            <a:r>
              <a:rPr lang="sk-SK" dirty="0">
                <a:solidFill>
                  <a:schemeClr val="bg1"/>
                </a:solidFill>
              </a:rPr>
              <a:t> in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questionnaire</a:t>
            </a:r>
            <a:r>
              <a:rPr lang="sk-SK" dirty="0">
                <a:solidFill>
                  <a:schemeClr val="bg1"/>
                </a:solidFill>
              </a:rPr>
              <a:t> and </a:t>
            </a:r>
            <a:r>
              <a:rPr lang="sk-SK" dirty="0" err="1">
                <a:solidFill>
                  <a:schemeClr val="bg1"/>
                </a:solidFill>
              </a:rPr>
              <a:t>send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back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Thank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initiative</a:t>
            </a:r>
            <a:r>
              <a:rPr lang="sk-SK" dirty="0">
                <a:solidFill>
                  <a:schemeClr val="bg1"/>
                </a:solidFill>
              </a:rPr>
              <a:t>! I </a:t>
            </a:r>
            <a:r>
              <a:rPr lang="sk-SK" dirty="0" err="1">
                <a:solidFill>
                  <a:schemeClr val="bg1"/>
                </a:solidFill>
              </a:rPr>
              <a:t>keep</a:t>
            </a:r>
            <a:r>
              <a:rPr lang="sk-SK" dirty="0">
                <a:solidFill>
                  <a:schemeClr val="bg1"/>
                </a:solidFill>
              </a:rPr>
              <a:t> my </a:t>
            </a:r>
            <a:r>
              <a:rPr lang="sk-SK" dirty="0" err="1">
                <a:solidFill>
                  <a:schemeClr val="bg1"/>
                </a:solidFill>
              </a:rPr>
              <a:t>fingers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crossed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project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plans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fulfilment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You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have</a:t>
            </a:r>
            <a:r>
              <a:rPr lang="sk-SK" dirty="0">
                <a:solidFill>
                  <a:schemeClr val="bg1"/>
                </a:solidFill>
              </a:rPr>
              <a:t> my </a:t>
            </a:r>
            <a:r>
              <a:rPr lang="sk-SK" dirty="0" err="1">
                <a:solidFill>
                  <a:schemeClr val="bg1"/>
                </a:solidFill>
              </a:rPr>
              <a:t>full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support</a:t>
            </a:r>
            <a:r>
              <a:rPr lang="sk-SK" dirty="0">
                <a:solidFill>
                  <a:schemeClr val="bg1"/>
                </a:solidFill>
              </a:rPr>
              <a:t> in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area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of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developing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dual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career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informing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projects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creating</a:t>
            </a:r>
            <a:r>
              <a:rPr lang="sk-SK" dirty="0">
                <a:solidFill>
                  <a:schemeClr val="bg1"/>
                </a:solidFill>
              </a:rPr>
              <a:t> and </a:t>
            </a:r>
            <a:r>
              <a:rPr lang="sk-SK" dirty="0" err="1">
                <a:solidFill>
                  <a:schemeClr val="bg1"/>
                </a:solidFill>
              </a:rPr>
              <a:t>communicating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with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athletes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As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member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of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IOC I </a:t>
            </a:r>
            <a:r>
              <a:rPr lang="sk-SK" dirty="0" err="1">
                <a:solidFill>
                  <a:schemeClr val="bg1"/>
                </a:solidFill>
              </a:rPr>
              <a:t>will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gladly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provide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with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various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sources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of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information</a:t>
            </a:r>
            <a:r>
              <a:rPr lang="sk-SK" dirty="0">
                <a:solidFill>
                  <a:schemeClr val="bg1"/>
                </a:solidFill>
              </a:rPr>
              <a:t> on IOC </a:t>
            </a:r>
            <a:r>
              <a:rPr lang="sk-SK" dirty="0" err="1">
                <a:solidFill>
                  <a:schemeClr val="bg1"/>
                </a:solidFill>
              </a:rPr>
              <a:t>activities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despite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fact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that</a:t>
            </a:r>
            <a:r>
              <a:rPr lang="sk-SK" dirty="0">
                <a:solidFill>
                  <a:schemeClr val="bg1"/>
                </a:solidFill>
              </a:rPr>
              <a:t> I am </a:t>
            </a:r>
            <a:r>
              <a:rPr lang="sk-SK" dirty="0" err="1">
                <a:solidFill>
                  <a:schemeClr val="bg1"/>
                </a:solidFill>
              </a:rPr>
              <a:t>sure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have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them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disposal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Remaining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with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best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wishes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yours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chemeClr val="bg1"/>
                </a:solidFill>
              </a:rPr>
              <a:t>Danka </a:t>
            </a:r>
            <a:r>
              <a:rPr lang="sk-SK" b="1" dirty="0" err="1">
                <a:solidFill>
                  <a:schemeClr val="bg1"/>
                </a:solidFill>
              </a:rPr>
              <a:t>Barteková</a:t>
            </a:r>
            <a:r>
              <a:rPr lang="sk-SK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Matej Kazár - </a:t>
            </a:r>
            <a:r>
              <a:rPr lang="sk-SK" sz="3600" b="1" dirty="0" err="1" smtClean="0">
                <a:solidFill>
                  <a:schemeClr val="bg1"/>
                </a:solidFill>
              </a:rPr>
              <a:t>biathlon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2133" t="17754" r="46800" b="67282"/>
          <a:stretch/>
        </p:blipFill>
        <p:spPr bwMode="auto">
          <a:xfrm>
            <a:off x="827584" y="841276"/>
            <a:ext cx="6984776" cy="187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403648" y="285750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chemeClr val="bg1"/>
                </a:solidFill>
              </a:rPr>
              <a:t>Translation</a:t>
            </a:r>
            <a:r>
              <a:rPr lang="sk-SK" b="1" dirty="0">
                <a:solidFill>
                  <a:schemeClr val="bg1"/>
                </a:solidFill>
              </a:rPr>
              <a:t>: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Dear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Mr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Šimonek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thank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you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addressing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concerning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dual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career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of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athletes</a:t>
            </a:r>
            <a:r>
              <a:rPr lang="sk-SK" dirty="0">
                <a:solidFill>
                  <a:schemeClr val="bg1"/>
                </a:solidFill>
              </a:rPr>
              <a:t>. I </a:t>
            </a:r>
            <a:r>
              <a:rPr lang="sk-SK" dirty="0" err="1">
                <a:solidFill>
                  <a:schemeClr val="bg1"/>
                </a:solidFill>
              </a:rPr>
              <a:t>carefully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filled</a:t>
            </a:r>
            <a:r>
              <a:rPr lang="sk-SK" dirty="0">
                <a:solidFill>
                  <a:schemeClr val="bg1"/>
                </a:solidFill>
              </a:rPr>
              <a:t> in </a:t>
            </a:r>
            <a:r>
              <a:rPr lang="sk-SK" dirty="0" err="1">
                <a:solidFill>
                  <a:schemeClr val="bg1"/>
                </a:solidFill>
              </a:rPr>
              <a:t>your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questionnaire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With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best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regards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chemeClr val="bg1"/>
                </a:solidFill>
              </a:rPr>
              <a:t>Matej Kazár.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GOOD PRACTICES IN SLOVAKIA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err="1" smtClean="0">
                <a:solidFill>
                  <a:schemeClr val="bg1"/>
                </a:solidFill>
              </a:rPr>
              <a:t>History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  <a:r>
              <a:rPr lang="sk-SK" sz="2800" b="1" dirty="0" err="1" smtClean="0">
                <a:solidFill>
                  <a:schemeClr val="bg1"/>
                </a:solidFill>
              </a:rPr>
              <a:t>of</a:t>
            </a:r>
            <a:r>
              <a:rPr lang="sk-SK" sz="2800" b="1" dirty="0" smtClean="0">
                <a:solidFill>
                  <a:schemeClr val="bg1"/>
                </a:solidFill>
              </a:rPr>
              <a:t> DC in Slovakia:</a:t>
            </a:r>
          </a:p>
          <a:p>
            <a:r>
              <a:rPr lang="en-GB" sz="2800" dirty="0">
                <a:solidFill>
                  <a:schemeClr val="bg1"/>
                </a:solidFill>
              </a:rPr>
              <a:t>Dual Career of Athletes – meeting of EU expert group in </a:t>
            </a:r>
            <a:r>
              <a:rPr lang="en-GB" sz="2800" dirty="0" err="1">
                <a:solidFill>
                  <a:schemeClr val="bg1"/>
                </a:solidFill>
              </a:rPr>
              <a:t>Poznań</a:t>
            </a:r>
            <a:r>
              <a:rPr lang="en-GB" sz="2800" dirty="0">
                <a:solidFill>
                  <a:schemeClr val="bg1"/>
                </a:solidFill>
              </a:rPr>
              <a:t> on 28 September 2012</a:t>
            </a:r>
            <a:endParaRPr lang="sk-SK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Slovak Ministry of Education, Science, Research and Sport – supported the outcomes of the meeting – offered cooperation with the </a:t>
            </a:r>
            <a:r>
              <a:rPr lang="en-GB" sz="2800" dirty="0" smtClean="0">
                <a:solidFill>
                  <a:schemeClr val="bg1"/>
                </a:solidFill>
              </a:rPr>
              <a:t>project</a:t>
            </a:r>
            <a:endParaRPr lang="sk-SK" sz="2800" dirty="0">
              <a:solidFill>
                <a:schemeClr val="bg1"/>
              </a:solidFill>
            </a:endParaRPr>
          </a:p>
          <a:p>
            <a:r>
              <a:rPr lang="sk-SK" sz="2800" dirty="0" smtClean="0">
                <a:solidFill>
                  <a:schemeClr val="bg1"/>
                </a:solidFill>
              </a:rPr>
              <a:t>No </a:t>
            </a:r>
            <a:r>
              <a:rPr lang="sk-SK" sz="2800" dirty="0" err="1" smtClean="0">
                <a:solidFill>
                  <a:schemeClr val="bg1"/>
                </a:solidFill>
              </a:rPr>
              <a:t>specific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organization</a:t>
            </a:r>
            <a:r>
              <a:rPr lang="sk-SK" sz="2800" dirty="0" smtClean="0">
                <a:solidFill>
                  <a:schemeClr val="bg1"/>
                </a:solidFill>
              </a:rPr>
              <a:t> or </a:t>
            </a:r>
            <a:r>
              <a:rPr lang="sk-SK" sz="2800" dirty="0" err="1" smtClean="0">
                <a:solidFill>
                  <a:schemeClr val="bg1"/>
                </a:solidFill>
              </a:rPr>
              <a:t>experience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with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programmes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of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athletes</a:t>
            </a:r>
            <a:r>
              <a:rPr lang="sk-SK" sz="2800" dirty="0" smtClean="0">
                <a:solidFill>
                  <a:schemeClr val="bg1"/>
                </a:solidFill>
              </a:rPr>
              <a:t>´ </a:t>
            </a:r>
            <a:r>
              <a:rPr lang="sk-SK" sz="2800" dirty="0" err="1" smtClean="0">
                <a:solidFill>
                  <a:schemeClr val="bg1"/>
                </a:solidFill>
              </a:rPr>
              <a:t>support</a:t>
            </a:r>
            <a:r>
              <a:rPr lang="sk-SK" sz="2800" dirty="0" smtClean="0">
                <a:solidFill>
                  <a:schemeClr val="bg1"/>
                </a:solidFill>
              </a:rPr>
              <a:t>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51"/>
            <a:ext cx="8229600" cy="698211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ATHLETES´ </a:t>
            </a:r>
            <a:r>
              <a:rPr lang="sk-SK" sz="3600" b="1" dirty="0" err="1" smtClean="0">
                <a:solidFill>
                  <a:schemeClr val="bg1"/>
                </a:solidFill>
              </a:rPr>
              <a:t>NGO´s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dirty="0">
                <a:solidFill>
                  <a:schemeClr val="bg1"/>
                </a:solidFill>
              </a:rPr>
              <a:t>LOSS</a:t>
            </a:r>
            <a:r>
              <a:rPr lang="sk-SK" sz="2200" dirty="0">
                <a:solidFill>
                  <a:schemeClr val="bg1"/>
                </a:solidFill>
              </a:rPr>
              <a:t> –</a:t>
            </a:r>
            <a:r>
              <a:rPr lang="sk-SK" sz="2200" b="1" dirty="0">
                <a:solidFill>
                  <a:schemeClr val="bg1"/>
                </a:solidFill>
              </a:rPr>
              <a:t>Slovak </a:t>
            </a:r>
            <a:r>
              <a:rPr lang="sk-SK" sz="2200" b="1" dirty="0" err="1">
                <a:solidFill>
                  <a:schemeClr val="bg1"/>
                </a:solidFill>
              </a:rPr>
              <a:t>Athletes</a:t>
            </a:r>
            <a:r>
              <a:rPr lang="sk-SK" sz="2200" b="1" dirty="0">
                <a:solidFill>
                  <a:schemeClr val="bg1"/>
                </a:solidFill>
              </a:rPr>
              <a:t> </a:t>
            </a:r>
            <a:r>
              <a:rPr lang="sk-SK" sz="2200" b="1" dirty="0" err="1">
                <a:solidFill>
                  <a:schemeClr val="bg1"/>
                </a:solidFill>
              </a:rPr>
              <a:t>Protection</a:t>
            </a:r>
            <a:r>
              <a:rPr lang="sk-SK" sz="2200" b="1" dirty="0">
                <a:solidFill>
                  <a:schemeClr val="bg1"/>
                </a:solidFill>
              </a:rPr>
              <a:t> </a:t>
            </a:r>
            <a:r>
              <a:rPr lang="sk-SK" sz="2200" b="1" dirty="0" err="1">
                <a:solidFill>
                  <a:schemeClr val="bg1"/>
                </a:solidFill>
              </a:rPr>
              <a:t>League</a:t>
            </a:r>
            <a:r>
              <a:rPr lang="sk-SK" sz="2200" b="1" dirty="0">
                <a:solidFill>
                  <a:schemeClr val="bg1"/>
                </a:solidFill>
              </a:rPr>
              <a:t> </a:t>
            </a:r>
            <a:r>
              <a:rPr lang="sk-SK" sz="2200" dirty="0">
                <a:solidFill>
                  <a:schemeClr val="bg1"/>
                </a:solidFill>
              </a:rPr>
              <a:t>(2015)</a:t>
            </a:r>
          </a:p>
          <a:p>
            <a:pPr>
              <a:buFontTx/>
              <a:buChar char="-"/>
            </a:pPr>
            <a:r>
              <a:rPr lang="sk-SK" sz="2200" dirty="0">
                <a:solidFill>
                  <a:schemeClr val="bg1"/>
                </a:solidFill>
              </a:rPr>
              <a:t>to </a:t>
            </a:r>
            <a:r>
              <a:rPr lang="sk-SK" sz="2200" dirty="0" err="1">
                <a:solidFill>
                  <a:schemeClr val="bg1"/>
                </a:solidFill>
              </a:rPr>
              <a:t>protect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the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rights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of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athletes</a:t>
            </a:r>
            <a:r>
              <a:rPr lang="sk-SK" sz="2200" dirty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k-SK" sz="2200" dirty="0">
                <a:solidFill>
                  <a:schemeClr val="bg1"/>
                </a:solidFill>
              </a:rPr>
              <a:t>to </a:t>
            </a:r>
            <a:r>
              <a:rPr lang="sk-SK" sz="2200" dirty="0" err="1">
                <a:solidFill>
                  <a:schemeClr val="bg1"/>
                </a:solidFill>
              </a:rPr>
              <a:t>enforce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common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interests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of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professional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athletes</a:t>
            </a:r>
            <a:r>
              <a:rPr lang="sk-SK" sz="2200" dirty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k-SK" sz="2200" dirty="0">
                <a:solidFill>
                  <a:schemeClr val="bg1"/>
                </a:solidFill>
              </a:rPr>
              <a:t>to </a:t>
            </a:r>
            <a:r>
              <a:rPr lang="sk-SK" sz="2200" dirty="0" err="1">
                <a:solidFill>
                  <a:schemeClr val="bg1"/>
                </a:solidFill>
              </a:rPr>
              <a:t>give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advice</a:t>
            </a:r>
            <a:r>
              <a:rPr lang="sk-SK" sz="2200" dirty="0">
                <a:solidFill>
                  <a:schemeClr val="bg1"/>
                </a:solidFill>
              </a:rPr>
              <a:t> and </a:t>
            </a:r>
            <a:r>
              <a:rPr lang="sk-SK" sz="2200" dirty="0" err="1">
                <a:solidFill>
                  <a:schemeClr val="bg1"/>
                </a:solidFill>
              </a:rPr>
              <a:t>consultancy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concerning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dual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career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of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athletes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smtClean="0">
                <a:solidFill>
                  <a:schemeClr val="bg1"/>
                </a:solidFill>
              </a:rPr>
              <a:t>. </a:t>
            </a:r>
            <a:endParaRPr lang="sk-SK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200" b="1" dirty="0" err="1" smtClean="0">
                <a:solidFill>
                  <a:schemeClr val="bg1"/>
                </a:solidFill>
              </a:rPr>
              <a:t>The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</a:rPr>
              <a:t>founders</a:t>
            </a:r>
            <a:r>
              <a:rPr lang="sk-SK" sz="2200" dirty="0" smtClean="0">
                <a:solidFill>
                  <a:schemeClr val="bg1"/>
                </a:solidFill>
              </a:rPr>
              <a:t>:</a:t>
            </a:r>
            <a:endParaRPr lang="sk-SK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200" dirty="0">
                <a:solidFill>
                  <a:schemeClr val="bg1"/>
                </a:solidFill>
              </a:rPr>
              <a:t>Róbert Jano &amp; Richard </a:t>
            </a:r>
            <a:r>
              <a:rPr lang="sk-SK" sz="2200" dirty="0" err="1">
                <a:solidFill>
                  <a:schemeClr val="bg1"/>
                </a:solidFill>
              </a:rPr>
              <a:t>Štochl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200" dirty="0">
                <a:solidFill>
                  <a:schemeClr val="bg1"/>
                </a:solidFill>
              </a:rPr>
              <a:t>– </a:t>
            </a:r>
            <a:r>
              <a:rPr lang="sk-SK" sz="2200" dirty="0" err="1">
                <a:solidFill>
                  <a:schemeClr val="bg1"/>
                </a:solidFill>
              </a:rPr>
              <a:t>former</a:t>
            </a:r>
            <a:r>
              <a:rPr lang="sk-SK" sz="2200" dirty="0">
                <a:solidFill>
                  <a:schemeClr val="bg1"/>
                </a:solidFill>
              </a:rPr>
              <a:t> Slovak </a:t>
            </a:r>
            <a:r>
              <a:rPr lang="sk-SK" sz="2200" dirty="0" err="1">
                <a:solidFill>
                  <a:schemeClr val="bg1"/>
                </a:solidFill>
              </a:rPr>
              <a:t>representati</a:t>
            </a:r>
            <a:r>
              <a:rPr lang="sk-SK" sz="2200" dirty="0">
                <a:solidFill>
                  <a:schemeClr val="bg1"/>
                </a:solidFill>
              </a:rPr>
              <a:t>-</a:t>
            </a:r>
          </a:p>
          <a:p>
            <a:pPr marL="0" indent="0">
              <a:buNone/>
            </a:pPr>
            <a:r>
              <a:rPr lang="sk-SK" sz="2200" dirty="0">
                <a:solidFill>
                  <a:schemeClr val="bg1"/>
                </a:solidFill>
              </a:rPr>
              <a:t>ves in </a:t>
            </a:r>
            <a:r>
              <a:rPr lang="sk-SK" sz="2200" dirty="0" err="1">
                <a:solidFill>
                  <a:schemeClr val="bg1"/>
                </a:solidFill>
              </a:rPr>
              <a:t>handball</a:t>
            </a:r>
            <a:r>
              <a:rPr lang="sk-SK" sz="2200" dirty="0">
                <a:solidFill>
                  <a:schemeClr val="bg1"/>
                </a:solidFill>
              </a:rPr>
              <a:t> (</a:t>
            </a:r>
            <a:r>
              <a:rPr lang="sk-SK" sz="2200" dirty="0" err="1">
                <a:solidFill>
                  <a:schemeClr val="bg1"/>
                </a:solidFill>
              </a:rPr>
              <a:t>Dunaferr</a:t>
            </a:r>
            <a:r>
              <a:rPr lang="sk-SK" sz="2200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sk-SK" sz="2200" dirty="0" err="1">
                <a:solidFill>
                  <a:schemeClr val="bg1"/>
                </a:solidFill>
              </a:rPr>
              <a:t>Montpellier</a:t>
            </a:r>
            <a:r>
              <a:rPr lang="sk-SK" sz="2200" dirty="0">
                <a:solidFill>
                  <a:schemeClr val="bg1"/>
                </a:solidFill>
              </a:rPr>
              <a:t>, </a:t>
            </a:r>
            <a:r>
              <a:rPr lang="sk-SK" sz="2200" dirty="0" err="1">
                <a:solidFill>
                  <a:schemeClr val="bg1"/>
                </a:solidFill>
              </a:rPr>
              <a:t>Rhein-Neckar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Löwen</a:t>
            </a:r>
            <a:r>
              <a:rPr lang="sk-SK" sz="2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sk-SK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3" y="2713484"/>
            <a:ext cx="2736304" cy="191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GOOD PRACTICES IN SLOVAKIA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/>
          <a:lstStyle/>
          <a:p>
            <a:r>
              <a:rPr lang="sk-SK" sz="2800" dirty="0" err="1" smtClean="0">
                <a:solidFill>
                  <a:schemeClr val="bg1"/>
                </a:solidFill>
              </a:rPr>
              <a:t>Universities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offer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scholarships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amounting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up</a:t>
            </a:r>
            <a:r>
              <a:rPr lang="sk-SK" sz="2800" dirty="0" smtClean="0">
                <a:solidFill>
                  <a:schemeClr val="bg1"/>
                </a:solidFill>
              </a:rPr>
              <a:t> to 400 eur to </a:t>
            </a:r>
            <a:r>
              <a:rPr lang="sk-SK" sz="2800" dirty="0" err="1" smtClean="0">
                <a:solidFill>
                  <a:schemeClr val="bg1"/>
                </a:solidFill>
              </a:rPr>
              <a:t>successful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athletes</a:t>
            </a:r>
            <a:endParaRPr lang="sk-SK" sz="2800" dirty="0" smtClean="0">
              <a:solidFill>
                <a:schemeClr val="bg1"/>
              </a:solidFill>
            </a:endParaRPr>
          </a:p>
          <a:p>
            <a:r>
              <a:rPr lang="sk-SK" sz="2800" dirty="0" smtClean="0">
                <a:solidFill>
                  <a:schemeClr val="bg1"/>
                </a:solidFill>
              </a:rPr>
              <a:t>50% </a:t>
            </a:r>
            <a:r>
              <a:rPr lang="sk-SK" sz="2800" dirty="0" err="1" smtClean="0">
                <a:solidFill>
                  <a:schemeClr val="bg1"/>
                </a:solidFill>
              </a:rPr>
              <a:t>attendance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lectures</a:t>
            </a:r>
            <a:endParaRPr lang="sk-SK" sz="2800" dirty="0" smtClean="0">
              <a:solidFill>
                <a:schemeClr val="bg1"/>
              </a:solidFill>
            </a:endParaRPr>
          </a:p>
          <a:p>
            <a:r>
              <a:rPr lang="sk-SK" sz="2800" dirty="0" err="1" smtClean="0">
                <a:solidFill>
                  <a:schemeClr val="bg1"/>
                </a:solidFill>
              </a:rPr>
              <a:t>Flexible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schedule</a:t>
            </a:r>
            <a:endParaRPr lang="sk-SK" sz="2800" dirty="0" smtClean="0">
              <a:solidFill>
                <a:schemeClr val="bg1"/>
              </a:solidFill>
            </a:endParaRPr>
          </a:p>
          <a:p>
            <a:r>
              <a:rPr lang="sk-SK" sz="2800" dirty="0" err="1" smtClean="0">
                <a:solidFill>
                  <a:schemeClr val="bg1"/>
                </a:solidFill>
              </a:rPr>
              <a:t>Postponement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of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dates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of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exams</a:t>
            </a:r>
            <a:endParaRPr lang="sk-SK" sz="2800" dirty="0" smtClean="0">
              <a:solidFill>
                <a:schemeClr val="bg1"/>
              </a:solidFill>
            </a:endParaRPr>
          </a:p>
          <a:p>
            <a:r>
              <a:rPr lang="sk-SK" sz="2800" dirty="0" err="1" smtClean="0">
                <a:solidFill>
                  <a:schemeClr val="bg1"/>
                </a:solidFill>
              </a:rPr>
              <a:t>Free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accomodation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youth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hostels</a:t>
            </a:r>
            <a:endParaRPr lang="sk-SK" sz="2800" dirty="0" smtClean="0">
              <a:solidFill>
                <a:schemeClr val="bg1"/>
              </a:solidFill>
            </a:endParaRPr>
          </a:p>
          <a:p>
            <a:r>
              <a:rPr lang="sk-SK" sz="2800" dirty="0" err="1" smtClean="0">
                <a:solidFill>
                  <a:schemeClr val="bg1"/>
                </a:solidFill>
              </a:rPr>
              <a:t>Best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athlete-students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reward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Rector´s</a:t>
            </a:r>
            <a:r>
              <a:rPr lang="sk-SK" sz="2800" dirty="0" smtClean="0">
                <a:solidFill>
                  <a:schemeClr val="bg1"/>
                </a:solidFill>
              </a:rPr>
              <a:t> Gala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746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NEGATIVE CASES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err="1" smtClean="0">
                <a:solidFill>
                  <a:schemeClr val="bg1"/>
                </a:solidFill>
              </a:rPr>
              <a:t>Many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athletes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find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themselves</a:t>
            </a:r>
            <a:r>
              <a:rPr lang="sk-SK" sz="2400" dirty="0" smtClean="0">
                <a:solidFill>
                  <a:schemeClr val="bg1"/>
                </a:solidFill>
              </a:rPr>
              <a:t> in a </a:t>
            </a:r>
            <a:r>
              <a:rPr lang="sk-SK" sz="2400" dirty="0" err="1" smtClean="0">
                <a:solidFill>
                  <a:schemeClr val="bg1"/>
                </a:solidFill>
              </a:rPr>
              <a:t>critical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situation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when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transiting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into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common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life</a:t>
            </a:r>
            <a:r>
              <a:rPr lang="sk-SK" sz="24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Ladislav Molnár </a:t>
            </a:r>
            <a:r>
              <a:rPr lang="sk-SK" sz="2400" dirty="0" smtClean="0">
                <a:solidFill>
                  <a:schemeClr val="bg1"/>
                </a:solidFill>
              </a:rPr>
              <a:t>(</a:t>
            </a:r>
            <a:r>
              <a:rPr lang="sk-SK" sz="2400" dirty="0" err="1" smtClean="0">
                <a:solidFill>
                  <a:schemeClr val="bg1"/>
                </a:solidFill>
              </a:rPr>
              <a:t>soccer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goalkeeper</a:t>
            </a:r>
            <a:r>
              <a:rPr lang="sk-SK" sz="2400" dirty="0" smtClean="0">
                <a:solidFill>
                  <a:schemeClr val="bg1"/>
                </a:solidFill>
              </a:rPr>
              <a:t>) – </a:t>
            </a:r>
            <a:r>
              <a:rPr lang="sk-SK" sz="2400" dirty="0" err="1" smtClean="0">
                <a:solidFill>
                  <a:schemeClr val="bg1"/>
                </a:solidFill>
              </a:rPr>
              <a:t>bad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investments</a:t>
            </a:r>
            <a:r>
              <a:rPr lang="sk-SK" sz="2400" dirty="0" smtClean="0">
                <a:solidFill>
                  <a:schemeClr val="bg1"/>
                </a:solidFill>
              </a:rPr>
              <a:t> – </a:t>
            </a:r>
            <a:r>
              <a:rPr lang="sk-SK" sz="2400" dirty="0" err="1" smtClean="0">
                <a:solidFill>
                  <a:schemeClr val="bg1"/>
                </a:solidFill>
              </a:rPr>
              <a:t>tax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debts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amounting</a:t>
            </a:r>
            <a:r>
              <a:rPr lang="sk-SK" sz="2400" dirty="0" smtClean="0">
                <a:solidFill>
                  <a:schemeClr val="bg1"/>
                </a:solidFill>
              </a:rPr>
              <a:t> to 112,000 eur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Lajko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Lanc</a:t>
            </a:r>
            <a:r>
              <a:rPr lang="sk-SK" sz="2400" b="1" dirty="0" smtClean="0">
                <a:solidFill>
                  <a:schemeClr val="bg1"/>
                </a:solidFill>
              </a:rPr>
              <a:t>z</a:t>
            </a:r>
            <a:r>
              <a:rPr lang="en-GB" sz="2400" b="1" dirty="0" smtClean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Majo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Kopča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a</a:t>
            </a:r>
            <a:r>
              <a:rPr lang="sk-SK" sz="2400" b="1" dirty="0" err="1" smtClean="0">
                <a:solidFill>
                  <a:schemeClr val="bg1"/>
                </a:solidFill>
              </a:rPr>
              <a:t>nd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Marek </a:t>
            </a:r>
            <a:r>
              <a:rPr lang="en-GB" sz="2400" b="1" dirty="0" err="1" smtClean="0">
                <a:solidFill>
                  <a:schemeClr val="bg1"/>
                </a:solidFill>
              </a:rPr>
              <a:t>Špilár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– </a:t>
            </a:r>
            <a:r>
              <a:rPr lang="sk-SK" sz="2400" dirty="0" err="1" smtClean="0">
                <a:solidFill>
                  <a:schemeClr val="bg1"/>
                </a:solidFill>
              </a:rPr>
              <a:t>committed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suicide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Peter </a:t>
            </a:r>
            <a:r>
              <a:rPr lang="en-GB" sz="2400" b="1" dirty="0" err="1">
                <a:solidFill>
                  <a:schemeClr val="bg1"/>
                </a:solidFill>
              </a:rPr>
              <a:t>Babnič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(</a:t>
            </a:r>
            <a:r>
              <a:rPr lang="en-GB" sz="2400" dirty="0" smtClean="0">
                <a:solidFill>
                  <a:schemeClr val="bg1"/>
                </a:solidFill>
              </a:rPr>
              <a:t>Sparta </a:t>
            </a:r>
            <a:r>
              <a:rPr lang="en-GB" sz="2400" dirty="0">
                <a:solidFill>
                  <a:schemeClr val="bg1"/>
                </a:solidFill>
              </a:rPr>
              <a:t>Prague, U-21 team for Olympic </a:t>
            </a:r>
            <a:r>
              <a:rPr lang="en-GB" sz="2400" dirty="0" smtClean="0">
                <a:solidFill>
                  <a:schemeClr val="bg1"/>
                </a:solidFill>
              </a:rPr>
              <a:t>Games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– 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became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addicted</a:t>
            </a:r>
            <a:r>
              <a:rPr lang="sk-SK" sz="2400" dirty="0" smtClean="0">
                <a:solidFill>
                  <a:schemeClr val="bg1"/>
                </a:solidFill>
              </a:rPr>
              <a:t> to </a:t>
            </a:r>
            <a:r>
              <a:rPr lang="sk-SK" sz="2400" dirty="0" err="1" smtClean="0">
                <a:solidFill>
                  <a:schemeClr val="bg1"/>
                </a:solidFill>
              </a:rPr>
              <a:t>gambling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– </a:t>
            </a:r>
            <a:r>
              <a:rPr lang="en-GB" sz="2400" dirty="0">
                <a:solidFill>
                  <a:schemeClr val="bg1"/>
                </a:solidFill>
              </a:rPr>
              <a:t>today he works 12 hrs a day at a factory producing mattresses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Peter </a:t>
            </a:r>
            <a:r>
              <a:rPr lang="en-GB" sz="2400" b="1" dirty="0" err="1">
                <a:solidFill>
                  <a:schemeClr val="bg1"/>
                </a:solidFill>
              </a:rPr>
              <a:t>Gunda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(</a:t>
            </a:r>
            <a:r>
              <a:rPr lang="en-GB" sz="2400" dirty="0" smtClean="0">
                <a:solidFill>
                  <a:schemeClr val="bg1"/>
                </a:solidFill>
              </a:rPr>
              <a:t>Nitra</a:t>
            </a:r>
            <a:r>
              <a:rPr lang="sk-SK" sz="2400" dirty="0" smtClean="0">
                <a:solidFill>
                  <a:schemeClr val="bg1"/>
                </a:solidFill>
              </a:rPr>
              <a:t>) </a:t>
            </a:r>
            <a:r>
              <a:rPr lang="sk-SK" sz="2400" dirty="0" err="1" smtClean="0">
                <a:solidFill>
                  <a:schemeClr val="bg1"/>
                </a:solidFill>
              </a:rPr>
              <a:t>recommends</a:t>
            </a:r>
            <a:r>
              <a:rPr lang="sk-SK" sz="2400" dirty="0" smtClean="0">
                <a:solidFill>
                  <a:schemeClr val="bg1"/>
                </a:solidFill>
              </a:rPr>
              <a:t> to </a:t>
            </a:r>
            <a:r>
              <a:rPr lang="sk-SK" sz="2400" dirty="0" err="1" smtClean="0">
                <a:solidFill>
                  <a:schemeClr val="bg1"/>
                </a:solidFill>
              </a:rPr>
              <a:t>all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players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to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save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up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money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since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transition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from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sport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to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common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life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is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difficult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95"/>
            <a:ext cx="8229600" cy="77213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POSITIVE </a:t>
            </a:r>
            <a:r>
              <a:rPr lang="sk-SK" sz="3600" b="1" dirty="0">
                <a:solidFill>
                  <a:schemeClr val="bg1"/>
                </a:solidFill>
              </a:rPr>
              <a:t>CASES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Dušan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Tittel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– former soccer player in Bratislava – today boss of the Slovak Soccer Clubs Union – financially supports some former players who are in need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recommends</a:t>
            </a:r>
            <a:r>
              <a:rPr lang="sk-SK" sz="2400" dirty="0" smtClean="0">
                <a:solidFill>
                  <a:schemeClr val="bg1"/>
                </a:solidFill>
              </a:rPr>
              <a:t>: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b="1" dirty="0" err="1" smtClean="0">
                <a:solidFill>
                  <a:schemeClr val="bg1"/>
                </a:solidFill>
              </a:rPr>
              <a:t>Athletes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should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attend</a:t>
            </a:r>
            <a:r>
              <a:rPr lang="sk-SK" sz="2400" b="1" dirty="0" smtClean="0">
                <a:solidFill>
                  <a:schemeClr val="bg1"/>
                </a:solidFill>
              </a:rPr>
              <a:t> C</a:t>
            </a:r>
            <a:r>
              <a:rPr lang="en-GB" sz="2400" b="1" dirty="0" smtClean="0">
                <a:solidFill>
                  <a:schemeClr val="bg1"/>
                </a:solidFill>
              </a:rPr>
              <a:t>o</a:t>
            </a:r>
            <a:r>
              <a:rPr lang="sk-SK" sz="2400" b="1" dirty="0" err="1" smtClean="0">
                <a:solidFill>
                  <a:schemeClr val="bg1"/>
                </a:solidFill>
              </a:rPr>
              <a:t>aching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courses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attended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also</a:t>
            </a:r>
            <a:r>
              <a:rPr lang="sk-SK" sz="2400" dirty="0" smtClean="0">
                <a:solidFill>
                  <a:schemeClr val="bg1"/>
                </a:solidFill>
              </a:rPr>
              <a:t> by </a:t>
            </a:r>
            <a:r>
              <a:rPr lang="sk-SK" sz="2400" dirty="0" err="1" smtClean="0">
                <a:solidFill>
                  <a:schemeClr val="bg1"/>
                </a:solidFill>
              </a:rPr>
              <a:t>managers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working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with</a:t>
            </a:r>
            <a:r>
              <a:rPr lang="sk-SK" sz="2400" dirty="0" smtClean="0">
                <a:solidFill>
                  <a:schemeClr val="bg1"/>
                </a:solidFill>
              </a:rPr>
              <a:t> „big  </a:t>
            </a:r>
            <a:r>
              <a:rPr lang="sk-SK" sz="2400" dirty="0" err="1" smtClean="0">
                <a:solidFill>
                  <a:schemeClr val="bg1"/>
                </a:solidFill>
              </a:rPr>
              <a:t>money</a:t>
            </a:r>
            <a:r>
              <a:rPr lang="sk-SK" sz="2400" dirty="0" smtClean="0">
                <a:solidFill>
                  <a:schemeClr val="bg1"/>
                </a:solidFill>
              </a:rPr>
              <a:t>“.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6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5396"/>
            <a:ext cx="8229600" cy="876672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Marián </a:t>
            </a:r>
            <a:r>
              <a:rPr lang="sk-SK" sz="3600" b="1" dirty="0" err="1">
                <a:solidFill>
                  <a:schemeClr val="bg1"/>
                </a:solidFill>
              </a:rPr>
              <a:t>Vanderka</a:t>
            </a:r>
            <a:r>
              <a:rPr lang="sk-SK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8850" t="49118" r="62135" b="24118"/>
          <a:stretch/>
        </p:blipFill>
        <p:spPr bwMode="auto">
          <a:xfrm>
            <a:off x="5364088" y="1417340"/>
            <a:ext cx="2474070" cy="195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67544" y="11293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 err="1" smtClean="0">
                <a:solidFill>
                  <a:schemeClr val="bg1"/>
                </a:solidFill>
              </a:rPr>
              <a:t>participated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both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Winter</a:t>
            </a:r>
            <a:r>
              <a:rPr lang="sk-SK" sz="2800" dirty="0" smtClean="0">
                <a:solidFill>
                  <a:schemeClr val="bg1"/>
                </a:solidFill>
              </a:rPr>
              <a:t> (</a:t>
            </a:r>
            <a:r>
              <a:rPr lang="sk-SK" sz="2800" dirty="0" err="1" smtClean="0">
                <a:solidFill>
                  <a:schemeClr val="bg1"/>
                </a:solidFill>
              </a:rPr>
              <a:t>bobsleigh</a:t>
            </a:r>
            <a:r>
              <a:rPr lang="sk-SK" sz="2800" dirty="0" smtClean="0">
                <a:solidFill>
                  <a:schemeClr val="bg1"/>
                </a:solidFill>
              </a:rPr>
              <a:t>) and </a:t>
            </a:r>
            <a:r>
              <a:rPr lang="sk-SK" sz="2800" dirty="0" err="1" smtClean="0">
                <a:solidFill>
                  <a:schemeClr val="bg1"/>
                </a:solidFill>
              </a:rPr>
              <a:t>Summer</a:t>
            </a:r>
            <a:r>
              <a:rPr lang="sk-SK" sz="2800" dirty="0" smtClean="0">
                <a:solidFill>
                  <a:schemeClr val="bg1"/>
                </a:solidFill>
              </a:rPr>
              <a:t> (</a:t>
            </a:r>
            <a:r>
              <a:rPr lang="sk-SK" sz="2800" dirty="0" err="1" smtClean="0">
                <a:solidFill>
                  <a:schemeClr val="bg1"/>
                </a:solidFill>
              </a:rPr>
              <a:t>sprint</a:t>
            </a:r>
            <a:r>
              <a:rPr lang="sk-SK" sz="2800" dirty="0" smtClean="0">
                <a:solidFill>
                  <a:schemeClr val="bg1"/>
                </a:solidFill>
              </a:rPr>
              <a:t>) OG </a:t>
            </a:r>
          </a:p>
          <a:p>
            <a:pPr marL="285750" indent="-285750">
              <a:buFontTx/>
              <a:buChar char="-"/>
            </a:pPr>
            <a:r>
              <a:rPr lang="sk-SK" sz="2800" dirty="0" err="1">
                <a:solidFill>
                  <a:schemeClr val="bg1"/>
                </a:solidFill>
              </a:rPr>
              <a:t>a</a:t>
            </a:r>
            <a:r>
              <a:rPr lang="sk-SK" sz="2800" dirty="0" err="1" smtClean="0">
                <a:solidFill>
                  <a:schemeClr val="bg1"/>
                </a:solidFill>
              </a:rPr>
              <a:t>ssociate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professor</a:t>
            </a:r>
            <a:r>
              <a:rPr lang="sk-SK" sz="2800" dirty="0" smtClean="0">
                <a:solidFill>
                  <a:schemeClr val="bg1"/>
                </a:solidFill>
              </a:rPr>
              <a:t> in </a:t>
            </a:r>
            <a:r>
              <a:rPr lang="sk-SK" sz="2800" dirty="0" err="1" smtClean="0">
                <a:solidFill>
                  <a:schemeClr val="bg1"/>
                </a:solidFill>
              </a:rPr>
              <a:t>Sport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Sciences</a:t>
            </a:r>
            <a:endParaRPr lang="sk-SK" sz="2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sz="2800" dirty="0" err="1" smtClean="0">
                <a:solidFill>
                  <a:schemeClr val="bg1"/>
                </a:solidFill>
              </a:rPr>
              <a:t>dean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the</a:t>
            </a:r>
            <a:r>
              <a:rPr lang="sk-SK" sz="2800" dirty="0" smtClean="0">
                <a:solidFill>
                  <a:schemeClr val="bg1"/>
                </a:solidFill>
              </a:rPr>
              <a:t> FPES CU BA.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Jozef </a:t>
            </a:r>
            <a:r>
              <a:rPr lang="sk-SK" sz="3600" b="1" dirty="0" err="1">
                <a:solidFill>
                  <a:schemeClr val="bg1"/>
                </a:solidFill>
              </a:rPr>
              <a:t>Gönci</a:t>
            </a:r>
            <a:r>
              <a:rPr lang="sk-SK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22818" t="16470" r="52048" b="14706"/>
          <a:stretch/>
        </p:blipFill>
        <p:spPr bwMode="auto">
          <a:xfrm>
            <a:off x="467544" y="1129308"/>
            <a:ext cx="2450029" cy="3771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387411" y="1129308"/>
            <a:ext cx="49685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4 </a:t>
            </a:r>
            <a:r>
              <a:rPr lang="sk-SK" sz="2800" dirty="0" err="1" smtClean="0">
                <a:solidFill>
                  <a:schemeClr val="bg1"/>
                </a:solidFill>
              </a:rPr>
              <a:t>times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OG – </a:t>
            </a:r>
            <a:r>
              <a:rPr lang="sk-SK" sz="2800" dirty="0" err="1" smtClean="0">
                <a:solidFill>
                  <a:schemeClr val="bg1"/>
                </a:solidFill>
              </a:rPr>
              <a:t>shooting</a:t>
            </a:r>
            <a:r>
              <a:rPr lang="sk-SK" sz="2800" dirty="0" smtClean="0">
                <a:solidFill>
                  <a:schemeClr val="bg1"/>
                </a:solidFill>
              </a:rPr>
              <a:t> – bronze </a:t>
            </a:r>
            <a:r>
              <a:rPr lang="sk-SK" sz="2800" dirty="0" err="1" smtClean="0">
                <a:solidFill>
                  <a:schemeClr val="bg1"/>
                </a:solidFill>
              </a:rPr>
              <a:t>medals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OG in 1996 and 2004) 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Project </a:t>
            </a:r>
            <a:r>
              <a:rPr lang="sk-SK" sz="2800" dirty="0" err="1" smtClean="0">
                <a:solidFill>
                  <a:schemeClr val="bg1"/>
                </a:solidFill>
              </a:rPr>
              <a:t>manager</a:t>
            </a:r>
            <a:r>
              <a:rPr lang="sk-SK" sz="2800" dirty="0" smtClean="0">
                <a:solidFill>
                  <a:schemeClr val="bg1"/>
                </a:solidFill>
              </a:rPr>
              <a:t> in </a:t>
            </a:r>
            <a:r>
              <a:rPr lang="sk-SK" sz="2800" dirty="0" err="1" smtClean="0">
                <a:solidFill>
                  <a:schemeClr val="bg1"/>
                </a:solidFill>
              </a:rPr>
              <a:t>the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Military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Sport</a:t>
            </a:r>
            <a:r>
              <a:rPr lang="sk-SK" sz="2800" dirty="0" smtClean="0">
                <a:solidFill>
                  <a:schemeClr val="bg1"/>
                </a:solidFill>
              </a:rPr>
              <a:t> Centre Banská Bystrica</a:t>
            </a:r>
          </a:p>
          <a:p>
            <a:pPr marL="285750" indent="-285750">
              <a:buFontTx/>
              <a:buChar char="-"/>
            </a:pPr>
            <a:r>
              <a:rPr lang="sk-SK" sz="2800" dirty="0" err="1" smtClean="0">
                <a:solidFill>
                  <a:schemeClr val="bg1"/>
                </a:solidFill>
              </a:rPr>
              <a:t>Graduated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from</a:t>
            </a:r>
            <a:r>
              <a:rPr lang="sk-SK" sz="2800" dirty="0" smtClean="0">
                <a:solidFill>
                  <a:schemeClr val="bg1"/>
                </a:solidFill>
              </a:rPr>
              <a:t> FPES in Bratislava</a:t>
            </a:r>
            <a:endParaRPr lang="sk-SK" sz="2800" dirty="0">
              <a:solidFill>
                <a:schemeClr val="bg1"/>
              </a:solidFill>
            </a:endParaRPr>
          </a:p>
          <a:p>
            <a:r>
              <a:rPr lang="sk-S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22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Slavomír </a:t>
            </a:r>
            <a:r>
              <a:rPr lang="sk-SK" sz="3600" b="1" dirty="0" err="1">
                <a:solidFill>
                  <a:schemeClr val="bg1"/>
                </a:solidFill>
              </a:rPr>
              <a:t>Kňazovický</a:t>
            </a:r>
            <a:r>
              <a:rPr lang="sk-SK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Zástupný symbol obsahu 3" descr="http://www.gosko-galeria.szm.com/images/knazovick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348"/>
            <a:ext cx="2029968" cy="2980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2699792" y="146414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 err="1" smtClean="0">
                <a:solidFill>
                  <a:schemeClr val="bg1"/>
                </a:solidFill>
              </a:rPr>
              <a:t>Olympic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silver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medalist</a:t>
            </a:r>
            <a:r>
              <a:rPr lang="sk-SK" sz="2800" dirty="0" smtClean="0">
                <a:solidFill>
                  <a:schemeClr val="bg1"/>
                </a:solidFill>
              </a:rPr>
              <a:t> in </a:t>
            </a:r>
            <a:r>
              <a:rPr lang="sk-SK" sz="2800" dirty="0" err="1" smtClean="0">
                <a:solidFill>
                  <a:schemeClr val="bg1"/>
                </a:solidFill>
              </a:rPr>
              <a:t>speed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canoeing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at</a:t>
            </a:r>
            <a:r>
              <a:rPr lang="sk-SK" sz="2800" dirty="0" smtClean="0">
                <a:solidFill>
                  <a:schemeClr val="bg1"/>
                </a:solidFill>
              </a:rPr>
              <a:t> 3 OG (1992, </a:t>
            </a:r>
            <a:r>
              <a:rPr lang="sk-SK" sz="2800" dirty="0">
                <a:solidFill>
                  <a:schemeClr val="bg1"/>
                </a:solidFill>
              </a:rPr>
              <a:t>1996 </a:t>
            </a:r>
            <a:r>
              <a:rPr lang="sk-SK" sz="2800" dirty="0" smtClean="0">
                <a:solidFill>
                  <a:schemeClr val="bg1"/>
                </a:solidFill>
              </a:rPr>
              <a:t>and 2000), </a:t>
            </a:r>
          </a:p>
          <a:p>
            <a:pPr marL="285750" indent="-285750">
              <a:buFontTx/>
              <a:buChar char="-"/>
            </a:pPr>
            <a:r>
              <a:rPr lang="sk-SK" sz="2800" dirty="0" err="1" smtClean="0">
                <a:solidFill>
                  <a:schemeClr val="bg1"/>
                </a:solidFill>
              </a:rPr>
              <a:t>trainer</a:t>
            </a:r>
            <a:r>
              <a:rPr lang="sk-SK" sz="2800" dirty="0" smtClean="0">
                <a:solidFill>
                  <a:schemeClr val="bg1"/>
                </a:solidFill>
              </a:rPr>
              <a:t> in </a:t>
            </a:r>
            <a:r>
              <a:rPr lang="sk-SK" sz="2800" dirty="0" err="1" smtClean="0">
                <a:solidFill>
                  <a:schemeClr val="bg1"/>
                </a:solidFill>
              </a:rPr>
              <a:t>Military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Sport</a:t>
            </a:r>
            <a:r>
              <a:rPr lang="sk-SK" sz="2800" dirty="0" smtClean="0">
                <a:solidFill>
                  <a:schemeClr val="bg1"/>
                </a:solidFill>
              </a:rPr>
              <a:t> Centre Banská Bystrica</a:t>
            </a:r>
          </a:p>
          <a:p>
            <a:pPr marL="285750" indent="-285750">
              <a:buFontTx/>
              <a:buChar char="-"/>
            </a:pPr>
            <a:r>
              <a:rPr lang="sk-SK" sz="2800" dirty="0" err="1">
                <a:solidFill>
                  <a:schemeClr val="bg1"/>
                </a:solidFill>
              </a:rPr>
              <a:t>g</a:t>
            </a:r>
            <a:r>
              <a:rPr lang="sk-SK" sz="2800" dirty="0" err="1" smtClean="0">
                <a:solidFill>
                  <a:schemeClr val="bg1"/>
                </a:solidFill>
              </a:rPr>
              <a:t>raduated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from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Secondary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Sport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School</a:t>
            </a:r>
            <a:r>
              <a:rPr lang="sk-SK" sz="2800" dirty="0" smtClean="0">
                <a:solidFill>
                  <a:schemeClr val="bg1"/>
                </a:solidFill>
              </a:rPr>
              <a:t> in Trenčín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659</Words>
  <Application>Microsoft Office PowerPoint</Application>
  <PresentationFormat>Prezentácia na obrazovke (16:10)</PresentationFormat>
  <Paragraphs>89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MERGING SPORT &amp; EDUCATION (Good practices)</vt:lpstr>
      <vt:lpstr>GOOD PRACTICES IN SLOVAKIA</vt:lpstr>
      <vt:lpstr>ATHLETES´ NGO´s</vt:lpstr>
      <vt:lpstr>GOOD PRACTICES IN SLOVAKIA</vt:lpstr>
      <vt:lpstr>NEGATIVE CASES</vt:lpstr>
      <vt:lpstr>POSITIVE CASES</vt:lpstr>
      <vt:lpstr>Marián Vanderka </vt:lpstr>
      <vt:lpstr>Jozef Gönci </vt:lpstr>
      <vt:lpstr>Slavomír Kňazovický </vt:lpstr>
      <vt:lpstr>Peter Korčok </vt:lpstr>
      <vt:lpstr>Juraj Bača </vt:lpstr>
      <vt:lpstr>Martina Moravcová </vt:lpstr>
      <vt:lpstr>Matej Tóth </vt:lpstr>
      <vt:lpstr>Danka Barteková </vt:lpstr>
      <vt:lpstr>LETTERS OF SUPPORT</vt:lpstr>
      <vt:lpstr>Matej Kazár - biathlon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</dc:creator>
  <cp:lastModifiedBy>jsimonek</cp:lastModifiedBy>
  <cp:revision>28</cp:revision>
  <dcterms:created xsi:type="dcterms:W3CDTF">2016-05-30T08:11:39Z</dcterms:created>
  <dcterms:modified xsi:type="dcterms:W3CDTF">2016-06-21T09:30:48Z</dcterms:modified>
</cp:coreProperties>
</file>